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4" r:id="rId5"/>
    <p:sldId id="263" r:id="rId6"/>
    <p:sldId id="265" r:id="rId7"/>
    <p:sldId id="267" r:id="rId8"/>
    <p:sldId id="266" r:id="rId9"/>
    <p:sldId id="276" r:id="rId10"/>
    <p:sldId id="268" r:id="rId11"/>
    <p:sldId id="270" r:id="rId12"/>
    <p:sldId id="275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65049-E9ED-4105-B10C-3C3C7C0F2D0D}" type="doc">
      <dgm:prSet loTypeId="urn:microsoft.com/office/officeart/2005/8/layout/cycle2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1492147-D449-40BE-8194-683B50161F1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>
                  <a:lumMod val="10000"/>
                </a:schemeClr>
              </a:solidFill>
            </a:rPr>
            <a:t>Другой национальности</a:t>
          </a:r>
          <a:endParaRPr lang="ru-RU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9C364A9D-4905-47C8-A08D-14E9837C1061}" type="parTrans" cxnId="{099172FB-AD6D-4087-9FEA-85A1F816E7EE}">
      <dgm:prSet/>
      <dgm:spPr/>
      <dgm:t>
        <a:bodyPr/>
        <a:lstStyle/>
        <a:p>
          <a:endParaRPr lang="ru-RU"/>
        </a:p>
      </dgm:t>
    </dgm:pt>
    <dgm:pt modelId="{69441743-F1F3-4554-8BC6-FFBD15B6B9C0}" type="sibTrans" cxnId="{099172FB-AD6D-4087-9FEA-85A1F816E7EE}">
      <dgm:prSet/>
      <dgm:spPr/>
      <dgm:t>
        <a:bodyPr/>
        <a:lstStyle/>
        <a:p>
          <a:endParaRPr lang="ru-RU"/>
        </a:p>
      </dgm:t>
    </dgm:pt>
    <dgm:pt modelId="{4EA74F3A-B4B3-4AA3-814F-2CD594427D29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По-другому одет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D7BB2AE9-63DC-43C7-9129-8BF89C4AF5EC}" type="parTrans" cxnId="{5B100D34-7D64-4D0E-9603-71457109BD9B}">
      <dgm:prSet/>
      <dgm:spPr/>
      <dgm:t>
        <a:bodyPr/>
        <a:lstStyle/>
        <a:p>
          <a:endParaRPr lang="ru-RU"/>
        </a:p>
      </dgm:t>
    </dgm:pt>
    <dgm:pt modelId="{BC61DCD0-6850-41CE-A2C2-38C7372AC0B1}" type="sibTrans" cxnId="{5B100D34-7D64-4D0E-9603-71457109BD9B}">
      <dgm:prSet/>
      <dgm:spPr/>
      <dgm:t>
        <a:bodyPr/>
        <a:lstStyle/>
        <a:p>
          <a:endParaRPr lang="ru-RU"/>
        </a:p>
      </dgm:t>
    </dgm:pt>
    <dgm:pt modelId="{9170642B-A354-4D7C-AC5D-96527AE405AE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По-другому думает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13B78861-9A5A-402F-A6AE-27BB0A42C40B}" type="parTrans" cxnId="{D88BB420-B63B-44AE-B18D-89DA2D6B51CB}">
      <dgm:prSet/>
      <dgm:spPr/>
      <dgm:t>
        <a:bodyPr/>
        <a:lstStyle/>
        <a:p>
          <a:endParaRPr lang="ru-RU"/>
        </a:p>
      </dgm:t>
    </dgm:pt>
    <dgm:pt modelId="{26F40439-71E0-4353-81DE-FF1706528E89}" type="sibTrans" cxnId="{D88BB420-B63B-44AE-B18D-89DA2D6B51CB}">
      <dgm:prSet/>
      <dgm:spPr/>
      <dgm:t>
        <a:bodyPr/>
        <a:lstStyle/>
        <a:p>
          <a:endParaRPr lang="ru-RU"/>
        </a:p>
      </dgm:t>
    </dgm:pt>
    <dgm:pt modelId="{3109F041-68EA-40AE-A5AF-AAB361469E34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Имеет физические недостатки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612C594A-D4B7-4C56-BD4B-DE4274FCD2A8}" type="parTrans" cxnId="{B92BBC6C-C586-4679-A71E-C242703FD357}">
      <dgm:prSet/>
      <dgm:spPr/>
      <dgm:t>
        <a:bodyPr/>
        <a:lstStyle/>
        <a:p>
          <a:endParaRPr lang="ru-RU"/>
        </a:p>
      </dgm:t>
    </dgm:pt>
    <dgm:pt modelId="{6F1A016E-BA20-41DE-BDDA-651B373386EC}" type="sibTrans" cxnId="{B92BBC6C-C586-4679-A71E-C242703FD357}">
      <dgm:prSet/>
      <dgm:spPr/>
      <dgm:t>
        <a:bodyPr/>
        <a:lstStyle/>
        <a:p>
          <a:endParaRPr lang="ru-RU"/>
        </a:p>
      </dgm:t>
    </dgm:pt>
    <dgm:pt modelId="{1AD9CA1C-81A3-44A2-A84F-FD8EE536EACD}">
      <dgm:prSet phldrT="[Текст]"/>
      <dgm:spPr/>
      <dgm:t>
        <a:bodyPr/>
        <a:lstStyle/>
        <a:p>
          <a:r>
            <a:rPr lang="ru-RU" b="1" dirty="0" smtClean="0">
              <a:solidFill>
                <a:schemeClr val="tx2">
                  <a:lumMod val="10000"/>
                </a:schemeClr>
              </a:solidFill>
            </a:rPr>
            <a:t>Не такой, как все</a:t>
          </a:r>
          <a:endParaRPr lang="ru-RU" b="1" dirty="0">
            <a:solidFill>
              <a:schemeClr val="tx2">
                <a:lumMod val="10000"/>
              </a:schemeClr>
            </a:solidFill>
          </a:endParaRPr>
        </a:p>
      </dgm:t>
    </dgm:pt>
    <dgm:pt modelId="{D9D6AE9B-9D09-4F4C-9195-2C4FE27501EC}" type="parTrans" cxnId="{361F2FEA-BBA1-4253-9205-7426E8D36904}">
      <dgm:prSet/>
      <dgm:spPr/>
      <dgm:t>
        <a:bodyPr/>
        <a:lstStyle/>
        <a:p>
          <a:endParaRPr lang="ru-RU"/>
        </a:p>
      </dgm:t>
    </dgm:pt>
    <dgm:pt modelId="{1BE0B08D-A2DF-4480-84BA-9AEB2C26D9DB}" type="sibTrans" cxnId="{361F2FEA-BBA1-4253-9205-7426E8D36904}">
      <dgm:prSet/>
      <dgm:spPr/>
      <dgm:t>
        <a:bodyPr/>
        <a:lstStyle/>
        <a:p>
          <a:endParaRPr lang="ru-RU"/>
        </a:p>
      </dgm:t>
    </dgm:pt>
    <dgm:pt modelId="{B328CEE2-5D38-46F7-BF5D-B709D1AF53E8}" type="pres">
      <dgm:prSet presAssocID="{AAD65049-E9ED-4105-B10C-3C3C7C0F2D0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C25948-C44E-44B0-9D11-EE894A43EA62}" type="pres">
      <dgm:prSet presAssocID="{B1492147-D449-40BE-8194-683B50161F13}" presName="node" presStyleLbl="node1" presStyleIdx="0" presStyleCnt="5" custScaleX="185519" custScaleY="110257" custRadScaleRad="98041" custRadScaleInc="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DC686-99F1-48F6-AB67-CD9D5209546A}" type="pres">
      <dgm:prSet presAssocID="{69441743-F1F3-4554-8BC6-FFBD15B6B9C0}" presName="sibTrans" presStyleLbl="sibTrans2D1" presStyleIdx="0" presStyleCnt="5"/>
      <dgm:spPr/>
      <dgm:t>
        <a:bodyPr/>
        <a:lstStyle/>
        <a:p>
          <a:endParaRPr lang="ru-RU"/>
        </a:p>
      </dgm:t>
    </dgm:pt>
    <dgm:pt modelId="{4CEAB711-7ED0-4651-A4B1-79E21E4B7DEF}" type="pres">
      <dgm:prSet presAssocID="{69441743-F1F3-4554-8BC6-FFBD15B6B9C0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2DB47D4-CE45-4A80-B8CD-E7D744FA9D8A}" type="pres">
      <dgm:prSet presAssocID="{4EA74F3A-B4B3-4AA3-814F-2CD594427D29}" presName="node" presStyleLbl="node1" presStyleIdx="1" presStyleCnt="5" custScaleX="141974" custRadScaleRad="98725" custRadScaleInc="11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9E30A-1470-402A-954E-F5DEEEE77BF2}" type="pres">
      <dgm:prSet presAssocID="{BC61DCD0-6850-41CE-A2C2-38C7372AC0B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F11EB72-467C-4449-8B3E-8547FFF858F0}" type="pres">
      <dgm:prSet presAssocID="{BC61DCD0-6850-41CE-A2C2-38C7372AC0B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936CFEA-1337-4CD7-9A06-708A4AF60028}" type="pres">
      <dgm:prSet presAssocID="{9170642B-A354-4D7C-AC5D-96527AE405AE}" presName="node" presStyleLbl="node1" presStyleIdx="2" presStyleCnt="5" custScaleX="155304" custRadScaleRad="109656" custRadScaleInc="-30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16FE5-924E-4EEE-95E9-A862A31632EF}" type="pres">
      <dgm:prSet presAssocID="{26F40439-71E0-4353-81DE-FF1706528E89}" presName="sibTrans" presStyleLbl="sibTrans2D1" presStyleIdx="2" presStyleCnt="5"/>
      <dgm:spPr/>
      <dgm:t>
        <a:bodyPr/>
        <a:lstStyle/>
        <a:p>
          <a:endParaRPr lang="ru-RU"/>
        </a:p>
      </dgm:t>
    </dgm:pt>
    <dgm:pt modelId="{1CE5C651-0E1D-4673-B2DC-2DC057F0109A}" type="pres">
      <dgm:prSet presAssocID="{26F40439-71E0-4353-81DE-FF1706528E89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E229BD9-AEE5-42B0-A33F-15C5A22474CC}" type="pres">
      <dgm:prSet presAssocID="{3109F041-68EA-40AE-A5AF-AAB361469E34}" presName="node" presStyleLbl="node1" presStyleIdx="3" presStyleCnt="5" custScaleX="152236" custRadScaleRad="99191" custRadScaleInc="13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77A36-375C-4B04-947B-1E5608250C55}" type="pres">
      <dgm:prSet presAssocID="{6F1A016E-BA20-41DE-BDDA-651B373386E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FB79C76-4E7E-464E-B837-8F1E1B97C01B}" type="pres">
      <dgm:prSet presAssocID="{6F1A016E-BA20-41DE-BDDA-651B373386E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61B0E2D-F377-409D-8513-12437ABD4110}" type="pres">
      <dgm:prSet presAssocID="{1AD9CA1C-81A3-44A2-A84F-FD8EE536EACD}" presName="node" presStyleLbl="node1" presStyleIdx="4" presStyleCnt="5" custScaleX="138906" custRadScaleRad="96747" custRadScaleInc="-15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08542-0BBE-4F61-BABA-2AAAB7F22ADB}" type="pres">
      <dgm:prSet presAssocID="{1BE0B08D-A2DF-4480-84BA-9AEB2C26D9DB}" presName="sibTrans" presStyleLbl="sibTrans2D1" presStyleIdx="4" presStyleCnt="5"/>
      <dgm:spPr/>
      <dgm:t>
        <a:bodyPr/>
        <a:lstStyle/>
        <a:p>
          <a:endParaRPr lang="ru-RU"/>
        </a:p>
      </dgm:t>
    </dgm:pt>
    <dgm:pt modelId="{11EF0AEC-AA1A-498B-BB0E-8788B17DF9F1}" type="pres">
      <dgm:prSet presAssocID="{1BE0B08D-A2DF-4480-84BA-9AEB2C26D9DB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88BB420-B63B-44AE-B18D-89DA2D6B51CB}" srcId="{AAD65049-E9ED-4105-B10C-3C3C7C0F2D0D}" destId="{9170642B-A354-4D7C-AC5D-96527AE405AE}" srcOrd="2" destOrd="0" parTransId="{13B78861-9A5A-402F-A6AE-27BB0A42C40B}" sibTransId="{26F40439-71E0-4353-81DE-FF1706528E89}"/>
    <dgm:cxn modelId="{B6FE344A-3B01-40CB-B3F7-8ADCEED05A2B}" type="presOf" srcId="{69441743-F1F3-4554-8BC6-FFBD15B6B9C0}" destId="{4CEAB711-7ED0-4651-A4B1-79E21E4B7DEF}" srcOrd="1" destOrd="0" presId="urn:microsoft.com/office/officeart/2005/8/layout/cycle2"/>
    <dgm:cxn modelId="{99E56F70-215B-4BAC-A9D8-059B1AE7A866}" type="presOf" srcId="{26F40439-71E0-4353-81DE-FF1706528E89}" destId="{1CE5C651-0E1D-4673-B2DC-2DC057F0109A}" srcOrd="1" destOrd="0" presId="urn:microsoft.com/office/officeart/2005/8/layout/cycle2"/>
    <dgm:cxn modelId="{099172FB-AD6D-4087-9FEA-85A1F816E7EE}" srcId="{AAD65049-E9ED-4105-B10C-3C3C7C0F2D0D}" destId="{B1492147-D449-40BE-8194-683B50161F13}" srcOrd="0" destOrd="0" parTransId="{9C364A9D-4905-47C8-A08D-14E9837C1061}" sibTransId="{69441743-F1F3-4554-8BC6-FFBD15B6B9C0}"/>
    <dgm:cxn modelId="{D1BDFE6E-AD81-49B8-A176-36141692E0C3}" type="presOf" srcId="{3109F041-68EA-40AE-A5AF-AAB361469E34}" destId="{DE229BD9-AEE5-42B0-A33F-15C5A22474CC}" srcOrd="0" destOrd="0" presId="urn:microsoft.com/office/officeart/2005/8/layout/cycle2"/>
    <dgm:cxn modelId="{16B91065-CEFC-4CB2-B1DD-9CAE35ED1F7C}" type="presOf" srcId="{6F1A016E-BA20-41DE-BDDA-651B373386EC}" destId="{B8677A36-375C-4B04-947B-1E5608250C55}" srcOrd="0" destOrd="0" presId="urn:microsoft.com/office/officeart/2005/8/layout/cycle2"/>
    <dgm:cxn modelId="{DC0B96F2-BA1A-4DAC-99F6-F3045ADB83CB}" type="presOf" srcId="{69441743-F1F3-4554-8BC6-FFBD15B6B9C0}" destId="{855DC686-99F1-48F6-AB67-CD9D5209546A}" srcOrd="0" destOrd="0" presId="urn:microsoft.com/office/officeart/2005/8/layout/cycle2"/>
    <dgm:cxn modelId="{F86B9341-5515-493A-AA09-2104B1EA51BE}" type="presOf" srcId="{6F1A016E-BA20-41DE-BDDA-651B373386EC}" destId="{5FB79C76-4E7E-464E-B837-8F1E1B97C01B}" srcOrd="1" destOrd="0" presId="urn:microsoft.com/office/officeart/2005/8/layout/cycle2"/>
    <dgm:cxn modelId="{93F10DA1-A1CD-478F-99C2-EFF808BFA05A}" type="presOf" srcId="{26F40439-71E0-4353-81DE-FF1706528E89}" destId="{0E816FE5-924E-4EEE-95E9-A862A31632EF}" srcOrd="0" destOrd="0" presId="urn:microsoft.com/office/officeart/2005/8/layout/cycle2"/>
    <dgm:cxn modelId="{5CCE443A-3C4E-43D3-B94F-0C8BFB004302}" type="presOf" srcId="{BC61DCD0-6850-41CE-A2C2-38C7372AC0B1}" destId="{6F11EB72-467C-4449-8B3E-8547FFF858F0}" srcOrd="1" destOrd="0" presId="urn:microsoft.com/office/officeart/2005/8/layout/cycle2"/>
    <dgm:cxn modelId="{B97B9E94-81C2-483F-BEFE-B0D9F50FBFD4}" type="presOf" srcId="{1AD9CA1C-81A3-44A2-A84F-FD8EE536EACD}" destId="{361B0E2D-F377-409D-8513-12437ABD4110}" srcOrd="0" destOrd="0" presId="urn:microsoft.com/office/officeart/2005/8/layout/cycle2"/>
    <dgm:cxn modelId="{3F4B400A-23E2-4666-B9E9-9ACCFF35B8A2}" type="presOf" srcId="{1BE0B08D-A2DF-4480-84BA-9AEB2C26D9DB}" destId="{11EF0AEC-AA1A-498B-BB0E-8788B17DF9F1}" srcOrd="1" destOrd="0" presId="urn:microsoft.com/office/officeart/2005/8/layout/cycle2"/>
    <dgm:cxn modelId="{B92BBC6C-C586-4679-A71E-C242703FD357}" srcId="{AAD65049-E9ED-4105-B10C-3C3C7C0F2D0D}" destId="{3109F041-68EA-40AE-A5AF-AAB361469E34}" srcOrd="3" destOrd="0" parTransId="{612C594A-D4B7-4C56-BD4B-DE4274FCD2A8}" sibTransId="{6F1A016E-BA20-41DE-BDDA-651B373386EC}"/>
    <dgm:cxn modelId="{CA0EC5BB-46F9-43C7-AAFF-D5BFC257A74A}" type="presOf" srcId="{AAD65049-E9ED-4105-B10C-3C3C7C0F2D0D}" destId="{B328CEE2-5D38-46F7-BF5D-B709D1AF53E8}" srcOrd="0" destOrd="0" presId="urn:microsoft.com/office/officeart/2005/8/layout/cycle2"/>
    <dgm:cxn modelId="{B14972C2-53BF-4E07-9B8F-02F176ECC091}" type="presOf" srcId="{B1492147-D449-40BE-8194-683B50161F13}" destId="{6FC25948-C44E-44B0-9D11-EE894A43EA62}" srcOrd="0" destOrd="0" presId="urn:microsoft.com/office/officeart/2005/8/layout/cycle2"/>
    <dgm:cxn modelId="{2D13D481-3865-44AF-9B9E-4BCA388E23A7}" type="presOf" srcId="{BC61DCD0-6850-41CE-A2C2-38C7372AC0B1}" destId="{2869E30A-1470-402A-954E-F5DEEEE77BF2}" srcOrd="0" destOrd="0" presId="urn:microsoft.com/office/officeart/2005/8/layout/cycle2"/>
    <dgm:cxn modelId="{361F2FEA-BBA1-4253-9205-7426E8D36904}" srcId="{AAD65049-E9ED-4105-B10C-3C3C7C0F2D0D}" destId="{1AD9CA1C-81A3-44A2-A84F-FD8EE536EACD}" srcOrd="4" destOrd="0" parTransId="{D9D6AE9B-9D09-4F4C-9195-2C4FE27501EC}" sibTransId="{1BE0B08D-A2DF-4480-84BA-9AEB2C26D9DB}"/>
    <dgm:cxn modelId="{926B8046-9F7A-446F-8A16-5E1B8A045034}" type="presOf" srcId="{1BE0B08D-A2DF-4480-84BA-9AEB2C26D9DB}" destId="{50D08542-0BBE-4F61-BABA-2AAAB7F22ADB}" srcOrd="0" destOrd="0" presId="urn:microsoft.com/office/officeart/2005/8/layout/cycle2"/>
    <dgm:cxn modelId="{16420394-3923-4402-A502-32217F3C9EFF}" type="presOf" srcId="{4EA74F3A-B4B3-4AA3-814F-2CD594427D29}" destId="{C2DB47D4-CE45-4A80-B8CD-E7D744FA9D8A}" srcOrd="0" destOrd="0" presId="urn:microsoft.com/office/officeart/2005/8/layout/cycle2"/>
    <dgm:cxn modelId="{B1B07AF1-265D-4C69-8962-8672A5A78C67}" type="presOf" srcId="{9170642B-A354-4D7C-AC5D-96527AE405AE}" destId="{8936CFEA-1337-4CD7-9A06-708A4AF60028}" srcOrd="0" destOrd="0" presId="urn:microsoft.com/office/officeart/2005/8/layout/cycle2"/>
    <dgm:cxn modelId="{5B100D34-7D64-4D0E-9603-71457109BD9B}" srcId="{AAD65049-E9ED-4105-B10C-3C3C7C0F2D0D}" destId="{4EA74F3A-B4B3-4AA3-814F-2CD594427D29}" srcOrd="1" destOrd="0" parTransId="{D7BB2AE9-63DC-43C7-9129-8BF89C4AF5EC}" sibTransId="{BC61DCD0-6850-41CE-A2C2-38C7372AC0B1}"/>
    <dgm:cxn modelId="{F264CD75-490D-490C-834F-381F97C17F17}" type="presParOf" srcId="{B328CEE2-5D38-46F7-BF5D-B709D1AF53E8}" destId="{6FC25948-C44E-44B0-9D11-EE894A43EA62}" srcOrd="0" destOrd="0" presId="urn:microsoft.com/office/officeart/2005/8/layout/cycle2"/>
    <dgm:cxn modelId="{5F89647D-0624-4FB7-89B0-3759EF06299C}" type="presParOf" srcId="{B328CEE2-5D38-46F7-BF5D-B709D1AF53E8}" destId="{855DC686-99F1-48F6-AB67-CD9D5209546A}" srcOrd="1" destOrd="0" presId="urn:microsoft.com/office/officeart/2005/8/layout/cycle2"/>
    <dgm:cxn modelId="{2D56DAED-FBFD-4D72-B686-F8140AC034A0}" type="presParOf" srcId="{855DC686-99F1-48F6-AB67-CD9D5209546A}" destId="{4CEAB711-7ED0-4651-A4B1-79E21E4B7DEF}" srcOrd="0" destOrd="0" presId="urn:microsoft.com/office/officeart/2005/8/layout/cycle2"/>
    <dgm:cxn modelId="{D4D9077B-D40F-4143-9CCC-2F210F50F514}" type="presParOf" srcId="{B328CEE2-5D38-46F7-BF5D-B709D1AF53E8}" destId="{C2DB47D4-CE45-4A80-B8CD-E7D744FA9D8A}" srcOrd="2" destOrd="0" presId="urn:microsoft.com/office/officeart/2005/8/layout/cycle2"/>
    <dgm:cxn modelId="{1FB327E9-C663-4C40-B062-147ADAFC0062}" type="presParOf" srcId="{B328CEE2-5D38-46F7-BF5D-B709D1AF53E8}" destId="{2869E30A-1470-402A-954E-F5DEEEE77BF2}" srcOrd="3" destOrd="0" presId="urn:microsoft.com/office/officeart/2005/8/layout/cycle2"/>
    <dgm:cxn modelId="{FA5FC7A2-EA2B-4711-81C7-EA2D73FB96B7}" type="presParOf" srcId="{2869E30A-1470-402A-954E-F5DEEEE77BF2}" destId="{6F11EB72-467C-4449-8B3E-8547FFF858F0}" srcOrd="0" destOrd="0" presId="urn:microsoft.com/office/officeart/2005/8/layout/cycle2"/>
    <dgm:cxn modelId="{C001DA7C-ADC1-4C92-BFCC-9DE66FDC4F11}" type="presParOf" srcId="{B328CEE2-5D38-46F7-BF5D-B709D1AF53E8}" destId="{8936CFEA-1337-4CD7-9A06-708A4AF60028}" srcOrd="4" destOrd="0" presId="urn:microsoft.com/office/officeart/2005/8/layout/cycle2"/>
    <dgm:cxn modelId="{A3F8EBB9-0543-4FF1-8BF1-8EEDE2280F10}" type="presParOf" srcId="{B328CEE2-5D38-46F7-BF5D-B709D1AF53E8}" destId="{0E816FE5-924E-4EEE-95E9-A862A31632EF}" srcOrd="5" destOrd="0" presId="urn:microsoft.com/office/officeart/2005/8/layout/cycle2"/>
    <dgm:cxn modelId="{D621D7F8-1AE0-432C-9416-AA6EDB68D604}" type="presParOf" srcId="{0E816FE5-924E-4EEE-95E9-A862A31632EF}" destId="{1CE5C651-0E1D-4673-B2DC-2DC057F0109A}" srcOrd="0" destOrd="0" presId="urn:microsoft.com/office/officeart/2005/8/layout/cycle2"/>
    <dgm:cxn modelId="{C31C3FA7-7F69-4202-8042-69E01EC1DF92}" type="presParOf" srcId="{B328CEE2-5D38-46F7-BF5D-B709D1AF53E8}" destId="{DE229BD9-AEE5-42B0-A33F-15C5A22474CC}" srcOrd="6" destOrd="0" presId="urn:microsoft.com/office/officeart/2005/8/layout/cycle2"/>
    <dgm:cxn modelId="{A46E3AB2-493F-4E08-AF3A-0AB4ECFC7A17}" type="presParOf" srcId="{B328CEE2-5D38-46F7-BF5D-B709D1AF53E8}" destId="{B8677A36-375C-4B04-947B-1E5608250C55}" srcOrd="7" destOrd="0" presId="urn:microsoft.com/office/officeart/2005/8/layout/cycle2"/>
    <dgm:cxn modelId="{9A45972B-857E-4BC9-A863-C2661B9B9330}" type="presParOf" srcId="{B8677A36-375C-4B04-947B-1E5608250C55}" destId="{5FB79C76-4E7E-464E-B837-8F1E1B97C01B}" srcOrd="0" destOrd="0" presId="urn:microsoft.com/office/officeart/2005/8/layout/cycle2"/>
    <dgm:cxn modelId="{E510CFA6-0D65-4907-9453-D19464F975FD}" type="presParOf" srcId="{B328CEE2-5D38-46F7-BF5D-B709D1AF53E8}" destId="{361B0E2D-F377-409D-8513-12437ABD4110}" srcOrd="8" destOrd="0" presId="urn:microsoft.com/office/officeart/2005/8/layout/cycle2"/>
    <dgm:cxn modelId="{9367D044-F565-4AB5-89EB-432DA38C9D71}" type="presParOf" srcId="{B328CEE2-5D38-46F7-BF5D-B709D1AF53E8}" destId="{50D08542-0BBE-4F61-BABA-2AAAB7F22ADB}" srcOrd="9" destOrd="0" presId="urn:microsoft.com/office/officeart/2005/8/layout/cycle2"/>
    <dgm:cxn modelId="{A6108F77-1135-492C-8E04-B97DFF4DB04E}" type="presParOf" srcId="{50D08542-0BBE-4F61-BABA-2AAAB7F22ADB}" destId="{11EF0AEC-AA1A-498B-BB0E-8788B17DF9F1}" srcOrd="0" destOrd="0" presId="urn:microsoft.com/office/officeart/2005/8/layout/cycle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CDD2E-D47D-4447-B71E-8831C02EEA5D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1A878-9502-4152-9E57-68F8B86BD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EFA7-B045-46DC-9811-036CDADB15F5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F329C-0F71-4EE1-8338-AFE577D6D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F0277-8464-4556-BEB6-33764F7119E9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C385E-444A-429C-B1F7-E6DA1C0D1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4063-73F8-43F3-9EF7-6F155E6F104F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7205-76AE-4E0B-96D4-63C186B7A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CF5A-87D3-4FAA-A235-609D27CD64EF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9DE9-9622-4E93-A47E-54DD8C16C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25C8-E2A5-48AE-B955-67F2489A4436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11549-C571-4619-A403-2EDB6A5A5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D82BC-E335-49D7-B6D6-2D38032D4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E7D56-EB1D-49B9-8F9B-036A84B4D9D9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B713-6B14-4529-9C61-16E4FDAEB9CA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8B4C2-89EE-4EBF-9240-E7D09D3C1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2E25C-5C41-48E5-9852-8A1B8F94EB20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6E8E-6F75-4FBD-B7BF-C6949F9D4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081A-4649-42B0-834C-D1AC08F73066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C1742-C146-4917-96E2-01F40D7BD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6C256-7A15-417A-9ACE-9793361B614F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BC514-C536-4080-AA0F-12B74E767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A6C288F-2084-467F-9CD6-96A2C57BB5F6}" type="datetimeFigureOut">
              <a:rPr lang="ru-RU"/>
              <a:pPr>
                <a:defRPr/>
              </a:pPr>
              <a:t>07.09.2015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976BC23-5851-41F2-AD93-A96746506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ransition spd="slow">
    <p:fad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305F9B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3C74BA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209/anuta5832009.21/0_56936_b11f497_X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hyperlink" Target="http://www.mir-mos.ru/mir13/putin.jpg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FESTIVAL\2498\648026\pril\5.04.2012%20&#1043;&#1072;&#1076;&#1082;&#1080;&#1081;%20&#1091;&#1090;&#1077;&#1085;&#1086;&#1082;_1.avi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209/anuta5832009.21/0_56936_b11f497_X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hyperlink" Target="http://www.mir-mos.ru/mir13/putin.jpg" TargetMode="Externa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Нафаня\Pictures\1 сентября 2011\0_1bb9d_512890e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163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057" y="260648"/>
            <a:ext cx="8305800" cy="338437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жизни: «Как строить отношения с теми, кто не похож </a:t>
            </a:r>
            <a:r>
              <a:rPr lang="ru-RU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нас» </a:t>
            </a:r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 УИОП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5" name="Picture 2" descr="E:\толерантность1\беседа с детьми\MEN-AS09-gazette-earth-ki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875" y="3141663"/>
            <a:ext cx="2478088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71670" y="1857364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кк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467544" y="404664"/>
          <a:ext cx="820891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30163" y="0"/>
            <a:ext cx="9197976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4608512" cy="172819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Кто из вас знает, 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что такое 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толерантность ?</a:t>
            </a:r>
            <a:endParaRPr lang="ru-RU" sz="32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73463"/>
            <a:ext cx="381317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30163" y="0"/>
            <a:ext cx="9197976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4608512" cy="216024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терпимость к чужим мнениям, верованиям, поведению</a:t>
            </a: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{</a:t>
            </a:r>
            <a:r>
              <a:rPr lang="ru-RU"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энциклопедический словарь</a:t>
            </a:r>
            <a:r>
              <a:rPr sz="2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}</a:t>
            </a:r>
            <a:endParaRPr lang="ru-RU" sz="2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73463"/>
            <a:ext cx="381317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53975" y="-7938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7500" y="311150"/>
            <a:ext cx="4406900" cy="1901825"/>
          </a:xfr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288" y="1412875"/>
            <a:ext cx="4321175" cy="5184775"/>
          </a:xfrm>
        </p:spPr>
        <p:txBody>
          <a:bodyPr>
            <a:noAutofit/>
          </a:bodyPr>
          <a:lstStyle/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Терпимость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чужим мнениям,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верованиям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поведению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Сострадание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Принятие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другого таким, какой он есть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Прощение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Уважение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 других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Сотрудничество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дух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партнерства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Уважение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человеческого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достоинства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Снисходительность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Мягкость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Милосердие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Благосклонность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выдержанным, выносливым,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стойким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мение 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мириться 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 окружающих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-53975" y="-7938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620713"/>
            <a:ext cx="3859213" cy="5832475"/>
          </a:xfrm>
        </p:spPr>
        <p:txBody>
          <a:bodyPr>
            <a:normAutofit fontScale="92500" lnSpcReduction="20000"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/>
              <a:t>­     </a:t>
            </a:r>
            <a:r>
              <a:rPr lang="ru-RU" sz="2100" dirty="0"/>
              <a:t>  </a:t>
            </a: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Никогда не думай, что твое мнение важнее мнения другого человека.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Не суди о ценностях других, отталкиваясь от своих собственных.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Не навязывай свое мнение другим.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Никогда не думай, что твоя религия в чем-то превосходит другую.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 Помни, что каждый волен выбирать свой имидж и стиль, свои привычки и пристрастия.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­        Умей видеть ценность и самобытность культуры каждой нации.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100" i="1" dirty="0">
                <a:solidFill>
                  <a:schemeClr val="accent2">
                    <a:lumMod val="75000"/>
                  </a:schemeClr>
                </a:solidFill>
              </a:rPr>
              <a:t>­        </a:t>
            </a:r>
            <a:r>
              <a:rPr lang="ru-RU" sz="2100" dirty="0">
                <a:solidFill>
                  <a:schemeClr val="accent2">
                    <a:lumMod val="75000"/>
                  </a:schemeClr>
                </a:solidFill>
              </a:rPr>
              <a:t>Помни, что мнение одного человека не может быть единственно верным.</a:t>
            </a:r>
            <a:r>
              <a:rPr lang="ru-RU" sz="2100" i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sz="2100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1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Нафаня\Pictures\1 сентября 2011\1244273876_ra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52400"/>
            <a:ext cx="6336704" cy="392467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  <a:r>
              <a:rPr lang="ru-RU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встречу, ребята!</a:t>
            </a:r>
            <a:endParaRPr 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0" y="0"/>
            <a:ext cx="919797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4608512" cy="158417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ИГРА</a:t>
            </a: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«А я считаю  так</a:t>
            </a: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…»</a:t>
            </a:r>
            <a: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200"/>
          </a:p>
        </p:txBody>
      </p:sp>
      <p:pic>
        <p:nvPicPr>
          <p:cNvPr id="3" name="Текст 2"/>
          <p:cNvPicPr>
            <a:picLocks noGrp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98450" y="1670050"/>
            <a:ext cx="4597400" cy="5151438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2073275"/>
          </a:xfrm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000250"/>
            <a:ext cx="62452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789363"/>
            <a:ext cx="3614738" cy="25923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7813" y="2479675"/>
            <a:ext cx="2211387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04813"/>
            <a:ext cx="3614738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sevelina.ru/images/uploads/2011/07/10411740804c67974fe13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403225"/>
            <a:ext cx="228600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Нафаня\Pictures\1 сентября 2011\sh_ramka_det_nupogody.jpg"/>
          <p:cNvPicPr>
            <a:picLocks noChangeAspect="1" noChangeArrowheads="1"/>
          </p:cNvPicPr>
          <p:nvPr/>
        </p:nvPicPr>
        <p:blipFill>
          <a:blip r:embed="rId2"/>
          <a:srcRect t="10042" b="11024"/>
          <a:stretch>
            <a:fillRect/>
          </a:stretch>
        </p:blipFill>
        <p:spPr bwMode="auto">
          <a:xfrm>
            <a:off x="17463" y="0"/>
            <a:ext cx="919797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764704"/>
            <a:ext cx="4221485" cy="517889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Люди: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по- разному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одеваются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– разному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думают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По- разному Ведут себя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мы Любим: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читать разные книги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Смотреть  разные фильмы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Слушать разную музыку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люди разные, </a:t>
            </a:r>
            <a:b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похожи друг на друга</a:t>
            </a:r>
            <a:endParaRPr lang="ru-RU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http://img-fotki.yandex.ru/get/5209/anuta5832009.21/0_56936_b11f497_XL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663" y="1420813"/>
            <a:ext cx="4510087" cy="3419475"/>
          </a:xfrm>
          <a:prstGeom prst="rect">
            <a:avLst/>
          </a:prstGeom>
          <a:noFill/>
        </p:spPr>
      </p:pic>
      <p:pic>
        <p:nvPicPr>
          <p:cNvPr id="1028" name="Picture 4" descr="Картинка 12 из 11211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75" y="1987550"/>
            <a:ext cx="3621088" cy="4565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84482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Имя беседы: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общаться с  теми,</a:t>
            </a:r>
            <a:b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на нас непохож?</a:t>
            </a:r>
            <a:endParaRPr lang="ru-RU" sz="32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757363"/>
            <a:ext cx="3313113" cy="4733925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757363"/>
            <a:ext cx="2781300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9075" y="146050"/>
            <a:ext cx="8474075" cy="1231900"/>
          </a:xfrm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-377825"/>
            <a:ext cx="9043988" cy="72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5.04.2012 Гадкий утенок_1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057400"/>
            <a:ext cx="3352800" cy="2743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60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мои документы\воспитательная работа\шаблоны3\42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333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Непохожий не значит плохой!</a:t>
            </a:r>
            <a:endParaRPr lang="ru-RU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363" y="1828800"/>
            <a:ext cx="4359275" cy="3517900"/>
          </a:xfrm>
          <a:prstGeom prst="rect">
            <a:avLst/>
          </a:prstGeom>
          <a:noFill/>
        </p:spPr>
      </p:pic>
      <p:pic>
        <p:nvPicPr>
          <p:cNvPr id="1028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75" y="2584450"/>
            <a:ext cx="3425825" cy="3571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139</Words>
  <Application>Microsoft Office PowerPoint</Application>
  <PresentationFormat>Экран (4:3)</PresentationFormat>
  <Paragraphs>43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Урок жизни: «Как строить отношения с теми, кто не похож на нас»  М УИОП</vt:lpstr>
      <vt:lpstr>ИГРА «А я считаю  так…» </vt:lpstr>
      <vt:lpstr>Слайд 3</vt:lpstr>
      <vt:lpstr>Слайд 4</vt:lpstr>
      <vt:lpstr>Слайд 5</vt:lpstr>
      <vt:lpstr>Все люди разные,  не похожи друг на друга</vt:lpstr>
      <vt:lpstr>Имя беседы: Как общаться с  теми, кто на нас непохож?</vt:lpstr>
      <vt:lpstr>Слайд 8</vt:lpstr>
      <vt:lpstr>Непохожий не значит плохой!</vt:lpstr>
      <vt:lpstr>Слайд 10</vt:lpstr>
      <vt:lpstr>Кто из вас знает,  что такое  толерантность ?</vt:lpstr>
      <vt:lpstr> терпимость к чужим мнениям, верованиям, поведению. {энциклопедический словарь}</vt:lpstr>
      <vt:lpstr>Слайд 13</vt:lpstr>
      <vt:lpstr>Слайд 14</vt:lpstr>
      <vt:lpstr>Спасибо за встречу, ребята!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Чугина  Ирина Владимировна</dc:title>
  <dc:creator>Нафаня</dc:creator>
  <cp:lastModifiedBy>Татьяна</cp:lastModifiedBy>
  <cp:revision>32</cp:revision>
  <dcterms:created xsi:type="dcterms:W3CDTF">2012-04-03T16:34:36Z</dcterms:created>
  <dcterms:modified xsi:type="dcterms:W3CDTF">2015-09-07T04:43:54Z</dcterms:modified>
</cp:coreProperties>
</file>